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www.psbfintech.in/#/workbooks/164/views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1C29DD3-2F37-4DB3-AE82-2CDC86D45D1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MOM Report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DA5D1E29-44EF-42D7-AE01-B35AA88E290C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12/2/2022 6:53:26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8" id="10" name="slide10">
            <a:extLst>
              <a:ext uri="{FF2B5EF4-FFF2-40B4-BE49-F238E27FC236}">
                <a16:creationId xmlns:a16="http://schemas.microsoft.com/office/drawing/2014/main" id="{E6C19A61-9DDF-40FA-AD89-AC9B00B804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9" id="11" name="slide11">
            <a:extLst>
              <a:ext uri="{FF2B5EF4-FFF2-40B4-BE49-F238E27FC236}">
                <a16:creationId xmlns:a16="http://schemas.microsoft.com/office/drawing/2014/main" id="{0F745E79-0FBD-4880-BFC1-8F46221707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0" id="12" name="slide12">
            <a:extLst>
              <a:ext uri="{FF2B5EF4-FFF2-40B4-BE49-F238E27FC236}">
                <a16:creationId xmlns:a16="http://schemas.microsoft.com/office/drawing/2014/main" id="{353868F4-7E16-4748-92FB-513A06F773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1" id="13" name="slide13">
            <a:extLst>
              <a:ext uri="{FF2B5EF4-FFF2-40B4-BE49-F238E27FC236}">
                <a16:creationId xmlns:a16="http://schemas.microsoft.com/office/drawing/2014/main" id="{06609EE2-0CE3-4740-BF7F-3C6355A5B7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2" id="14" name="slide14">
            <a:extLst>
              <a:ext uri="{FF2B5EF4-FFF2-40B4-BE49-F238E27FC236}">
                <a16:creationId xmlns:a16="http://schemas.microsoft.com/office/drawing/2014/main" id="{4C159BB2-B30D-4E7A-980C-07A47201D8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3" id="15" name="slide15">
            <a:extLst>
              <a:ext uri="{FF2B5EF4-FFF2-40B4-BE49-F238E27FC236}">
                <a16:creationId xmlns:a16="http://schemas.microsoft.com/office/drawing/2014/main" id="{2F786752-0AE0-42DA-98DE-1E33CBAEC0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4" id="16" name="slide16">
            <a:extLst>
              <a:ext uri="{FF2B5EF4-FFF2-40B4-BE49-F238E27FC236}">
                <a16:creationId xmlns:a16="http://schemas.microsoft.com/office/drawing/2014/main" id="{5750D279-0F1A-418C-8E47-4C2D237DA0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5" id="17" name="slide17">
            <a:extLst>
              <a:ext uri="{FF2B5EF4-FFF2-40B4-BE49-F238E27FC236}">
                <a16:creationId xmlns:a16="http://schemas.microsoft.com/office/drawing/2014/main" id="{ED048409-7AFA-43D5-8466-E65855518A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6" id="18" name="slide18">
            <a:extLst>
              <a:ext uri="{FF2B5EF4-FFF2-40B4-BE49-F238E27FC236}">
                <a16:creationId xmlns:a16="http://schemas.microsoft.com/office/drawing/2014/main" id="{B1584281-13F8-4095-AA0F-9F86BC0C17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7" id="19" name="slide19">
            <a:extLst>
              <a:ext uri="{FF2B5EF4-FFF2-40B4-BE49-F238E27FC236}">
                <a16:creationId xmlns:a16="http://schemas.microsoft.com/office/drawing/2014/main" id="{832F31FE-3520-4E92-A3F7-D51CB39DC1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ter Page" id="2" name="slide2">
            <a:extLst>
              <a:ext uri="{FF2B5EF4-FFF2-40B4-BE49-F238E27FC236}">
                <a16:creationId xmlns:a16="http://schemas.microsoft.com/office/drawing/2014/main" id="{836090CC-832B-487F-9D84-049941F72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0"/>
            <a:ext cx="10467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8" id="20" name="slide20">
            <a:extLst>
              <a:ext uri="{FF2B5EF4-FFF2-40B4-BE49-F238E27FC236}">
                <a16:creationId xmlns:a16="http://schemas.microsoft.com/office/drawing/2014/main" id="{9095C663-A2A4-4A11-8DFF-F8C859A58A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9" id="21" name="slide21">
            <a:extLst>
              <a:ext uri="{FF2B5EF4-FFF2-40B4-BE49-F238E27FC236}">
                <a16:creationId xmlns:a16="http://schemas.microsoft.com/office/drawing/2014/main" id="{51BEBC6D-A853-43AF-BF04-5360FBF0334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0" id="22" name="slide22">
            <a:extLst>
              <a:ext uri="{FF2B5EF4-FFF2-40B4-BE49-F238E27FC236}">
                <a16:creationId xmlns:a16="http://schemas.microsoft.com/office/drawing/2014/main" id="{3885C0EE-0AE3-4C37-AA2F-DF48A48E24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1" id="23" name="slide23">
            <a:extLst>
              <a:ext uri="{FF2B5EF4-FFF2-40B4-BE49-F238E27FC236}">
                <a16:creationId xmlns:a16="http://schemas.microsoft.com/office/drawing/2014/main" id="{82EB5FE5-1451-4577-A54C-10069EEF92D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2" id="24" name="slide24">
            <a:extLst>
              <a:ext uri="{FF2B5EF4-FFF2-40B4-BE49-F238E27FC236}">
                <a16:creationId xmlns:a16="http://schemas.microsoft.com/office/drawing/2014/main" id="{17828D2A-2ACB-4C6D-9090-1A86C501A20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3" id="25" name="slide25">
            <a:extLst>
              <a:ext uri="{FF2B5EF4-FFF2-40B4-BE49-F238E27FC236}">
                <a16:creationId xmlns:a16="http://schemas.microsoft.com/office/drawing/2014/main" id="{D8C198D0-E4E5-4CC3-A052-7C3222502F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4" id="26" name="slide26">
            <a:extLst>
              <a:ext uri="{FF2B5EF4-FFF2-40B4-BE49-F238E27FC236}">
                <a16:creationId xmlns:a16="http://schemas.microsoft.com/office/drawing/2014/main" id="{0E9E064C-D7EC-4A91-921E-CB90B4DF41B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5" id="27" name="slide27">
            <a:extLst>
              <a:ext uri="{FF2B5EF4-FFF2-40B4-BE49-F238E27FC236}">
                <a16:creationId xmlns:a16="http://schemas.microsoft.com/office/drawing/2014/main" id="{E115A70E-7505-46C0-8E7F-C253D0A8698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6" id="28" name="slide28">
            <a:extLst>
              <a:ext uri="{FF2B5EF4-FFF2-40B4-BE49-F238E27FC236}">
                <a16:creationId xmlns:a16="http://schemas.microsoft.com/office/drawing/2014/main" id="{D44758A2-7F75-4B17-B332-8836533D9D1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7" id="29" name="slide29">
            <a:extLst>
              <a:ext uri="{FF2B5EF4-FFF2-40B4-BE49-F238E27FC236}">
                <a16:creationId xmlns:a16="http://schemas.microsoft.com/office/drawing/2014/main" id="{8A4BFCCD-FA01-46BC-A1F5-008AD6CC0F9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1" id="3" name="slide3">
            <a:extLst>
              <a:ext uri="{FF2B5EF4-FFF2-40B4-BE49-F238E27FC236}">
                <a16:creationId xmlns:a16="http://schemas.microsoft.com/office/drawing/2014/main" id="{68CCCDDB-28D3-457D-A2B6-B069E9C64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8" id="30" name="slide30">
            <a:extLst>
              <a:ext uri="{FF2B5EF4-FFF2-40B4-BE49-F238E27FC236}">
                <a16:creationId xmlns:a16="http://schemas.microsoft.com/office/drawing/2014/main" id="{26080FAC-78BF-49A8-A370-35EE8612D36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9" id="31" name="slide31">
            <a:extLst>
              <a:ext uri="{FF2B5EF4-FFF2-40B4-BE49-F238E27FC236}">
                <a16:creationId xmlns:a16="http://schemas.microsoft.com/office/drawing/2014/main" id="{93ECEB58-5762-4950-AD7C-EDBD675409C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30" id="32" name="slide32">
            <a:extLst>
              <a:ext uri="{FF2B5EF4-FFF2-40B4-BE49-F238E27FC236}">
                <a16:creationId xmlns:a16="http://schemas.microsoft.com/office/drawing/2014/main" id="{AC0896F4-9316-40DE-B91C-DBDFE4B99FA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2" id="4" name="slide4">
            <a:extLst>
              <a:ext uri="{FF2B5EF4-FFF2-40B4-BE49-F238E27FC236}">
                <a16:creationId xmlns:a16="http://schemas.microsoft.com/office/drawing/2014/main" id="{24B2949B-F9AF-46DB-B6AD-2B3308E1F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3" id="5" name="slide5">
            <a:extLst>
              <a:ext uri="{FF2B5EF4-FFF2-40B4-BE49-F238E27FC236}">
                <a16:creationId xmlns:a16="http://schemas.microsoft.com/office/drawing/2014/main" id="{F82C6923-2EFE-4327-9261-67A4B8EC1E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4" id="6" name="slide6">
            <a:extLst>
              <a:ext uri="{FF2B5EF4-FFF2-40B4-BE49-F238E27FC236}">
                <a16:creationId xmlns:a16="http://schemas.microsoft.com/office/drawing/2014/main" id="{2F8569F4-0A25-4116-8B4E-8B2172ADD4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5" id="7" name="slide7">
            <a:extLst>
              <a:ext uri="{FF2B5EF4-FFF2-40B4-BE49-F238E27FC236}">
                <a16:creationId xmlns:a16="http://schemas.microsoft.com/office/drawing/2014/main" id="{AFFB7BFE-118E-429A-89C7-5D69F0BEE2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6" id="8" name="slide8">
            <a:extLst>
              <a:ext uri="{FF2B5EF4-FFF2-40B4-BE49-F238E27FC236}">
                <a16:creationId xmlns:a16="http://schemas.microsoft.com/office/drawing/2014/main" id="{4035DDC3-B367-48E2-9881-3FE42518D6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 7" id="9" name="slide9">
            <a:extLst>
              <a:ext uri="{FF2B5EF4-FFF2-40B4-BE49-F238E27FC236}">
                <a16:creationId xmlns:a16="http://schemas.microsoft.com/office/drawing/2014/main" id="{7D38AAA0-CC90-4F85-B342-D4AEE27AE3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2022-12-02T13:23:29Z</dcterms:created>
  <dcterms:modified xsi:type="dcterms:W3CDTF">2022-12-02T13:23:29Z</dcterms:modified>
</cp:coreProperties>
</file>